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0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9C1C-5070-4186-A529-51CB0026D994}" type="datetimeFigureOut">
              <a:rPr kumimoji="1" lang="ja-JP" altLang="en-US" smtClean="0"/>
              <a:t>2015/7/21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A46-BDF6-43D9-B992-9FD262FDF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08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9C1C-5070-4186-A529-51CB0026D994}" type="datetimeFigureOut">
              <a:rPr kumimoji="1" lang="ja-JP" altLang="en-US" smtClean="0"/>
              <a:t>2015/7/21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A46-BDF6-43D9-B992-9FD262FDF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72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9C1C-5070-4186-A529-51CB0026D994}" type="datetimeFigureOut">
              <a:rPr kumimoji="1" lang="ja-JP" altLang="en-US" smtClean="0"/>
              <a:t>2015/7/21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A46-BDF6-43D9-B992-9FD262FDF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28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9C1C-5070-4186-A529-51CB0026D994}" type="datetimeFigureOut">
              <a:rPr kumimoji="1" lang="ja-JP" altLang="en-US" smtClean="0"/>
              <a:t>2015/7/21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A46-BDF6-43D9-B992-9FD262FDF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61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9C1C-5070-4186-A529-51CB0026D994}" type="datetimeFigureOut">
              <a:rPr kumimoji="1" lang="ja-JP" altLang="en-US" smtClean="0"/>
              <a:t>2015/7/21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A46-BDF6-43D9-B992-9FD262FDF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66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9C1C-5070-4186-A529-51CB0026D994}" type="datetimeFigureOut">
              <a:rPr kumimoji="1" lang="ja-JP" altLang="en-US" smtClean="0"/>
              <a:t>2015/7/21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A46-BDF6-43D9-B992-9FD262FDF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66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9C1C-5070-4186-A529-51CB0026D994}" type="datetimeFigureOut">
              <a:rPr kumimoji="1" lang="ja-JP" altLang="en-US" smtClean="0"/>
              <a:t>2015/7/21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A46-BDF6-43D9-B992-9FD262FDF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1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9C1C-5070-4186-A529-51CB0026D994}" type="datetimeFigureOut">
              <a:rPr kumimoji="1" lang="ja-JP" altLang="en-US" smtClean="0"/>
              <a:t>2015/7/21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A46-BDF6-43D9-B992-9FD262FDF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72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9C1C-5070-4186-A529-51CB0026D994}" type="datetimeFigureOut">
              <a:rPr kumimoji="1" lang="ja-JP" altLang="en-US" smtClean="0"/>
              <a:t>2015/7/21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A46-BDF6-43D9-B992-9FD262FDF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2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9C1C-5070-4186-A529-51CB0026D994}" type="datetimeFigureOut">
              <a:rPr kumimoji="1" lang="ja-JP" altLang="en-US" smtClean="0"/>
              <a:t>2015/7/21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A46-BDF6-43D9-B992-9FD262FDF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97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9C1C-5070-4186-A529-51CB0026D994}" type="datetimeFigureOut">
              <a:rPr kumimoji="1" lang="ja-JP" altLang="en-US" smtClean="0"/>
              <a:t>2015/7/21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EA46-BDF6-43D9-B992-9FD262FDF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86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19C1C-5070-4186-A529-51CB0026D994}" type="datetimeFigureOut">
              <a:rPr kumimoji="1" lang="ja-JP" altLang="en-US" smtClean="0"/>
              <a:t>2015/7/21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EA46-BDF6-43D9-B992-9FD262FDF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55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4774" y="460523"/>
            <a:ext cx="1952625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マイページ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000</a:t>
            </a:r>
            <a:r>
              <a:rPr lang="en-US" altLang="ja-JP" dirty="0"/>
              <a:t>0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855060" y="1693872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smtClean="0"/>
              <a:t>ストーリークエスト</a:t>
            </a:r>
            <a:endParaRPr kumimoji="1" lang="en-US" altLang="ja-JP" sz="1100" smtClean="0"/>
          </a:p>
          <a:p>
            <a:pPr algn="ctr"/>
            <a:r>
              <a:rPr lang="en-US" altLang="ja-JP" sz="1100" smtClean="0"/>
              <a:t>4002</a:t>
            </a:r>
            <a:endParaRPr kumimoji="1" lang="ja-JP" altLang="en-US" sz="1100" dirty="0"/>
          </a:p>
        </p:txBody>
      </p:sp>
      <p:sp>
        <p:nvSpPr>
          <p:cNvPr id="9" name="正方形/長方形 8"/>
          <p:cNvSpPr/>
          <p:nvPr/>
        </p:nvSpPr>
        <p:spPr>
          <a:xfrm>
            <a:off x="4334093" y="1697024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ストーリー選択</a:t>
            </a:r>
            <a:endParaRPr kumimoji="1" lang="en-US" altLang="ja-JP" sz="1100" dirty="0" smtClean="0"/>
          </a:p>
          <a:p>
            <a:pPr algn="ctr"/>
            <a:r>
              <a:rPr lang="en-US" altLang="ja-JP" sz="1100" dirty="0" smtClean="0"/>
              <a:t>4002_1</a:t>
            </a:r>
            <a:endParaRPr kumimoji="1" lang="ja-JP" altLang="en-US" sz="1100" dirty="0"/>
          </a:p>
        </p:txBody>
      </p:sp>
      <p:sp>
        <p:nvSpPr>
          <p:cNvPr id="11" name="正方形/長方形 10"/>
          <p:cNvSpPr/>
          <p:nvPr/>
        </p:nvSpPr>
        <p:spPr>
          <a:xfrm>
            <a:off x="5813125" y="1693871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ストーリーフレ選択</a:t>
            </a:r>
            <a:r>
              <a:rPr lang="en-US" altLang="ja-JP" sz="1100" dirty="0" smtClean="0"/>
              <a:t>4002_</a:t>
            </a:r>
            <a:r>
              <a:rPr lang="en-US" altLang="ja-JP" sz="1100" dirty="0"/>
              <a:t>2</a:t>
            </a:r>
            <a:endParaRPr kumimoji="1" lang="ja-JP" altLang="en-US" sz="1100" dirty="0"/>
          </a:p>
        </p:txBody>
      </p:sp>
      <p:sp>
        <p:nvSpPr>
          <p:cNvPr id="12" name="正方形/長方形 11"/>
          <p:cNvSpPr/>
          <p:nvPr/>
        </p:nvSpPr>
        <p:spPr>
          <a:xfrm>
            <a:off x="7292157" y="1684483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ストーリー出撃確認</a:t>
            </a:r>
            <a:endParaRPr kumimoji="1" lang="en-US" altLang="ja-JP" sz="1100" dirty="0" smtClean="0"/>
          </a:p>
          <a:p>
            <a:pPr algn="ctr"/>
            <a:r>
              <a:rPr lang="en-US" altLang="ja-JP" sz="1100" dirty="0" smtClean="0"/>
              <a:t>4202</a:t>
            </a:r>
          </a:p>
        </p:txBody>
      </p:sp>
      <p:cxnSp>
        <p:nvCxnSpPr>
          <p:cNvPr id="17" name="カギ線コネクタ 16"/>
          <p:cNvCxnSpPr>
            <a:stCxn id="4" idx="2"/>
            <a:endCxn id="12" idx="1"/>
          </p:cNvCxnSpPr>
          <p:nvPr/>
        </p:nvCxnSpPr>
        <p:spPr>
          <a:xfrm rot="16200000" flipH="1">
            <a:off x="3745176" y="-1679691"/>
            <a:ext cx="882893" cy="621107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1376027" y="1668280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クエスト選択</a:t>
            </a:r>
            <a:endParaRPr lang="en-US" altLang="ja-JP" sz="1100" dirty="0"/>
          </a:p>
          <a:p>
            <a:pPr algn="ctr"/>
            <a:r>
              <a:rPr lang="en-US" altLang="ja-JP" sz="1100" dirty="0" smtClean="0"/>
              <a:t>4001</a:t>
            </a:r>
            <a:endParaRPr lang="ja-JP" altLang="en-US" sz="1100" dirty="0"/>
          </a:p>
        </p:txBody>
      </p:sp>
      <p:sp>
        <p:nvSpPr>
          <p:cNvPr id="25" name="正方形/長方形 24"/>
          <p:cNvSpPr/>
          <p:nvPr/>
        </p:nvSpPr>
        <p:spPr>
          <a:xfrm>
            <a:off x="1376027" y="2877785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イベントクエスト</a:t>
            </a:r>
            <a:endParaRPr kumimoji="1" lang="en-US" altLang="ja-JP" sz="1100" dirty="0" smtClean="0"/>
          </a:p>
          <a:p>
            <a:pPr algn="ctr"/>
            <a:r>
              <a:rPr lang="en-US" altLang="ja-JP" sz="1100" dirty="0" smtClean="0"/>
              <a:t>4003</a:t>
            </a:r>
            <a:endParaRPr kumimoji="1" lang="ja-JP" altLang="en-US" sz="1100" dirty="0"/>
          </a:p>
        </p:txBody>
      </p:sp>
      <p:sp>
        <p:nvSpPr>
          <p:cNvPr id="26" name="正方形/長方形 25"/>
          <p:cNvSpPr/>
          <p:nvPr/>
        </p:nvSpPr>
        <p:spPr>
          <a:xfrm>
            <a:off x="2855060" y="2880937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イベント</a:t>
            </a:r>
            <a:r>
              <a:rPr kumimoji="1" lang="ja-JP" altLang="en-US" sz="1100" dirty="0" smtClean="0"/>
              <a:t>難易度選択</a:t>
            </a:r>
            <a:endParaRPr kumimoji="1" lang="en-US" altLang="ja-JP" sz="1100" dirty="0" smtClean="0"/>
          </a:p>
          <a:p>
            <a:pPr algn="ctr"/>
            <a:r>
              <a:rPr lang="en-US" altLang="ja-JP" sz="1100" dirty="0" smtClean="0"/>
              <a:t>4004</a:t>
            </a:r>
            <a:endParaRPr kumimoji="1" lang="ja-JP" altLang="en-US" sz="1100" dirty="0"/>
          </a:p>
        </p:txBody>
      </p:sp>
      <p:sp>
        <p:nvSpPr>
          <p:cNvPr id="27" name="正方形/長方形 26"/>
          <p:cNvSpPr/>
          <p:nvPr/>
        </p:nvSpPr>
        <p:spPr>
          <a:xfrm>
            <a:off x="4334092" y="2877784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イベントフレ選択</a:t>
            </a:r>
            <a:r>
              <a:rPr lang="en-US" altLang="ja-JP" sz="1100" dirty="0" smtClean="0"/>
              <a:t>4004_</a:t>
            </a:r>
            <a:r>
              <a:rPr lang="en-US" altLang="ja-JP" sz="1100" dirty="0"/>
              <a:t>1</a:t>
            </a:r>
            <a:endParaRPr kumimoji="1" lang="ja-JP" altLang="en-US" sz="1100" dirty="0"/>
          </a:p>
        </p:txBody>
      </p:sp>
      <p:sp>
        <p:nvSpPr>
          <p:cNvPr id="28" name="正方形/長方形 27"/>
          <p:cNvSpPr/>
          <p:nvPr/>
        </p:nvSpPr>
        <p:spPr>
          <a:xfrm>
            <a:off x="5813124" y="2868396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イベント</a:t>
            </a:r>
            <a:r>
              <a:rPr kumimoji="1" lang="ja-JP" altLang="en-US" sz="1100" dirty="0" smtClean="0"/>
              <a:t>出撃確認</a:t>
            </a:r>
            <a:endParaRPr kumimoji="1" lang="en-US" altLang="ja-JP" sz="1100" dirty="0" smtClean="0"/>
          </a:p>
          <a:p>
            <a:pPr algn="ctr"/>
            <a:r>
              <a:rPr lang="en-US" altLang="ja-JP" sz="1100" dirty="0" smtClean="0"/>
              <a:t>4004_2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1376027" y="3901260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幻獣クエスト</a:t>
            </a:r>
            <a:endParaRPr kumimoji="1" lang="en-US" altLang="ja-JP" sz="1100" dirty="0" smtClean="0"/>
          </a:p>
          <a:p>
            <a:pPr algn="ctr"/>
            <a:r>
              <a:rPr lang="en-US" altLang="ja-JP" sz="1100" dirty="0" smtClean="0"/>
              <a:t>4005</a:t>
            </a:r>
            <a:endParaRPr kumimoji="1" lang="ja-JP" altLang="en-US" sz="1100" dirty="0"/>
          </a:p>
        </p:txBody>
      </p:sp>
      <p:sp>
        <p:nvSpPr>
          <p:cNvPr id="30" name="正方形/長方形 29"/>
          <p:cNvSpPr/>
          <p:nvPr/>
        </p:nvSpPr>
        <p:spPr>
          <a:xfrm>
            <a:off x="2855060" y="3904412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幻獣</a:t>
            </a:r>
            <a:r>
              <a:rPr kumimoji="1" lang="ja-JP" altLang="en-US" sz="1100" dirty="0" smtClean="0"/>
              <a:t>難易度選択</a:t>
            </a:r>
            <a:endParaRPr kumimoji="1" lang="en-US" altLang="ja-JP" sz="1100" dirty="0" smtClean="0"/>
          </a:p>
          <a:p>
            <a:pPr algn="ctr"/>
            <a:r>
              <a:rPr lang="en-US" altLang="ja-JP" sz="1100" dirty="0" smtClean="0"/>
              <a:t>4006</a:t>
            </a:r>
            <a:endParaRPr kumimoji="1" lang="ja-JP" altLang="en-US" sz="1100" dirty="0"/>
          </a:p>
        </p:txBody>
      </p:sp>
      <p:sp>
        <p:nvSpPr>
          <p:cNvPr id="31" name="正方形/長方形 30"/>
          <p:cNvSpPr/>
          <p:nvPr/>
        </p:nvSpPr>
        <p:spPr>
          <a:xfrm>
            <a:off x="4334092" y="3901260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幻獣</a:t>
            </a:r>
            <a:r>
              <a:rPr kumimoji="1" lang="ja-JP" altLang="en-US" sz="1100" dirty="0" smtClean="0"/>
              <a:t>フレ選択</a:t>
            </a:r>
            <a:endParaRPr kumimoji="1" lang="en-US" altLang="ja-JP" sz="1100" dirty="0" smtClean="0"/>
          </a:p>
          <a:p>
            <a:pPr algn="ctr"/>
            <a:r>
              <a:rPr lang="en-US" altLang="ja-JP" sz="1100" dirty="0" smtClean="0"/>
              <a:t>4006</a:t>
            </a:r>
            <a:r>
              <a:rPr lang="en-US" altLang="ja-JP" sz="1100" dirty="0"/>
              <a:t>_</a:t>
            </a:r>
            <a:r>
              <a:rPr lang="en-US" altLang="ja-JP" sz="1100" dirty="0" smtClean="0"/>
              <a:t>1</a:t>
            </a:r>
            <a:endParaRPr kumimoji="1" lang="ja-JP" altLang="en-US" sz="1100" dirty="0"/>
          </a:p>
        </p:txBody>
      </p:sp>
      <p:sp>
        <p:nvSpPr>
          <p:cNvPr id="32" name="正方形/長方形 31"/>
          <p:cNvSpPr/>
          <p:nvPr/>
        </p:nvSpPr>
        <p:spPr>
          <a:xfrm>
            <a:off x="5813124" y="3891872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幻獣</a:t>
            </a:r>
            <a:r>
              <a:rPr kumimoji="1" lang="ja-JP" altLang="en-US" sz="1100" dirty="0" smtClean="0"/>
              <a:t>出撃確認</a:t>
            </a:r>
            <a:endParaRPr kumimoji="1" lang="en-US" altLang="ja-JP" sz="1100" dirty="0" smtClean="0"/>
          </a:p>
          <a:p>
            <a:pPr algn="ctr"/>
            <a:r>
              <a:rPr lang="en-US" altLang="ja-JP" sz="1100" dirty="0" smtClean="0"/>
              <a:t>4006_2</a:t>
            </a:r>
          </a:p>
        </p:txBody>
      </p:sp>
      <p:cxnSp>
        <p:nvCxnSpPr>
          <p:cNvPr id="34" name="カギ線コネクタ 33"/>
          <p:cNvCxnSpPr>
            <a:stCxn id="4" idx="2"/>
            <a:endCxn id="28" idx="1"/>
          </p:cNvCxnSpPr>
          <p:nvPr/>
        </p:nvCxnSpPr>
        <p:spPr>
          <a:xfrm rot="16200000" flipH="1">
            <a:off x="2413702" y="-348218"/>
            <a:ext cx="2066806" cy="47320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カギ線コネクタ 35"/>
          <p:cNvCxnSpPr>
            <a:stCxn id="4" idx="2"/>
            <a:endCxn id="32" idx="1"/>
          </p:cNvCxnSpPr>
          <p:nvPr/>
        </p:nvCxnSpPr>
        <p:spPr>
          <a:xfrm rot="16200000" flipH="1">
            <a:off x="1901964" y="163520"/>
            <a:ext cx="3090282" cy="47320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3013165" y="410756"/>
            <a:ext cx="502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簡単な遷移図です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/>
        </p:nvSpPr>
        <p:spPr>
          <a:xfrm>
            <a:off x="1376026" y="5420225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rgbClr val="FF0000"/>
                </a:solidFill>
              </a:rPr>
              <a:t>開催予定</a:t>
            </a:r>
            <a:endParaRPr lang="en-US" altLang="ja-JP" sz="11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1100" dirty="0" smtClean="0"/>
              <a:t>4101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2855060" y="5420224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rgbClr val="FF0000"/>
                </a:solidFill>
              </a:rPr>
              <a:t>開催中</a:t>
            </a:r>
            <a:endParaRPr lang="en-US" altLang="ja-JP" sz="11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1100" dirty="0" smtClean="0"/>
              <a:t>4102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4334092" y="5420223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rgbClr val="FF0000"/>
                </a:solidFill>
              </a:rPr>
              <a:t>終了</a:t>
            </a:r>
            <a:endParaRPr lang="en-US" altLang="ja-JP" sz="11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1100" dirty="0" smtClean="0"/>
              <a:t>4103</a:t>
            </a:r>
          </a:p>
        </p:txBody>
      </p:sp>
      <p:cxnSp>
        <p:nvCxnSpPr>
          <p:cNvPr id="49" name="直線矢印コネクタ 48"/>
          <p:cNvCxnSpPr>
            <a:stCxn id="44" idx="3"/>
            <a:endCxn id="46" idx="1"/>
          </p:cNvCxnSpPr>
          <p:nvPr/>
        </p:nvCxnSpPr>
        <p:spPr>
          <a:xfrm flipV="1">
            <a:off x="2738771" y="5603031"/>
            <a:ext cx="1595321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>
            <a:stCxn id="25" idx="2"/>
            <a:endCxn id="44" idx="0"/>
          </p:cNvCxnSpPr>
          <p:nvPr/>
        </p:nvCxnSpPr>
        <p:spPr>
          <a:xfrm flipH="1">
            <a:off x="2057399" y="3243400"/>
            <a:ext cx="1" cy="2176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2855060" y="2063281"/>
            <a:ext cx="1362745" cy="535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/>
              <a:t>UI_4002_Q1</a:t>
            </a:r>
          </a:p>
          <a:p>
            <a:pPr algn="ctr"/>
            <a:r>
              <a:rPr lang="en-US" altLang="ja-JP" sz="1100" dirty="0" smtClean="0"/>
              <a:t>UI_4002_Q2</a:t>
            </a:r>
          </a:p>
          <a:p>
            <a:pPr algn="ctr"/>
            <a:r>
              <a:rPr lang="en-US" altLang="ja-JP" sz="1100" dirty="0" smtClean="0"/>
              <a:t>UI_4002_Q13</a:t>
            </a:r>
          </a:p>
        </p:txBody>
      </p:sp>
    </p:spTree>
    <p:extLst>
      <p:ext uri="{BB962C8B-B14F-4D97-AF65-F5344CB8AC3E}">
        <p14:creationId xmlns:p14="http://schemas.microsoft.com/office/powerpoint/2010/main" val="34214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3225"/>
            <a:ext cx="9144002" cy="515155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イベント</a:t>
            </a:r>
            <a:r>
              <a:rPr kumimoji="1" lang="ja-JP" altLang="en-US" sz="1100" dirty="0" smtClean="0"/>
              <a:t>出撃確認</a:t>
            </a:r>
            <a:endParaRPr kumimoji="1" lang="en-US" altLang="ja-JP" sz="1100" dirty="0" smtClean="0"/>
          </a:p>
          <a:p>
            <a:pPr algn="ctr"/>
            <a:r>
              <a:rPr lang="en-US" altLang="ja-JP" sz="1100" dirty="0" smtClean="0"/>
              <a:t>4004_2</a:t>
            </a:r>
          </a:p>
        </p:txBody>
      </p:sp>
    </p:spTree>
    <p:extLst>
      <p:ext uri="{BB962C8B-B14F-4D97-AF65-F5344CB8AC3E}">
        <p14:creationId xmlns:p14="http://schemas.microsoft.com/office/powerpoint/2010/main" val="3560778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幻獣クエスト</a:t>
            </a:r>
            <a:endParaRPr kumimoji="1" lang="en-US" altLang="ja-JP" sz="1100" dirty="0" smtClean="0"/>
          </a:p>
          <a:p>
            <a:pPr algn="ctr"/>
            <a:r>
              <a:rPr lang="en-US" altLang="ja-JP" sz="1100" dirty="0" smtClean="0"/>
              <a:t>4005</a:t>
            </a:r>
            <a:endParaRPr kumimoji="1" lang="ja-JP" altLang="en-US" sz="11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3225"/>
            <a:ext cx="9144002" cy="51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2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幻獣</a:t>
            </a:r>
            <a:r>
              <a:rPr kumimoji="1" lang="ja-JP" altLang="en-US" sz="1100" dirty="0" smtClean="0"/>
              <a:t>難易度選択</a:t>
            </a:r>
            <a:endParaRPr kumimoji="1" lang="en-US" altLang="ja-JP" sz="1100" dirty="0" smtClean="0"/>
          </a:p>
          <a:p>
            <a:pPr algn="ctr"/>
            <a:r>
              <a:rPr lang="en-US" altLang="ja-JP" sz="1100" dirty="0" smtClean="0"/>
              <a:t>4006</a:t>
            </a:r>
            <a:endParaRPr kumimoji="1" lang="ja-JP" altLang="en-US" sz="11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3225"/>
            <a:ext cx="9144002" cy="51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17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幻獣</a:t>
            </a:r>
            <a:r>
              <a:rPr kumimoji="1" lang="ja-JP" altLang="en-US" sz="1100" dirty="0" smtClean="0"/>
              <a:t>フレ選択</a:t>
            </a:r>
            <a:endParaRPr kumimoji="1" lang="en-US" altLang="ja-JP" sz="1100" dirty="0" smtClean="0"/>
          </a:p>
          <a:p>
            <a:pPr algn="ctr"/>
            <a:r>
              <a:rPr lang="en-US" altLang="ja-JP" sz="1100" dirty="0" smtClean="0"/>
              <a:t>4006</a:t>
            </a:r>
            <a:r>
              <a:rPr lang="en-US" altLang="ja-JP" sz="1100" dirty="0"/>
              <a:t>_</a:t>
            </a:r>
            <a:r>
              <a:rPr lang="en-US" altLang="ja-JP" sz="1100" dirty="0" smtClean="0"/>
              <a:t>1</a:t>
            </a:r>
            <a:endParaRPr kumimoji="1" lang="ja-JP" altLang="en-US" sz="11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3225"/>
            <a:ext cx="9144002" cy="51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80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幻獣</a:t>
            </a:r>
            <a:r>
              <a:rPr kumimoji="1" lang="ja-JP" altLang="en-US" sz="1100" dirty="0" smtClean="0"/>
              <a:t>出撃確認</a:t>
            </a:r>
            <a:endParaRPr kumimoji="1" lang="en-US" altLang="ja-JP" sz="1100" dirty="0" smtClean="0"/>
          </a:p>
          <a:p>
            <a:pPr algn="ctr"/>
            <a:r>
              <a:rPr lang="en-US" altLang="ja-JP" sz="1100" dirty="0" smtClean="0"/>
              <a:t>4006_2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3225"/>
            <a:ext cx="9144002" cy="51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9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rgbClr val="FF0000"/>
                </a:solidFill>
              </a:rPr>
              <a:t>開催予定</a:t>
            </a:r>
            <a:endParaRPr lang="en-US" altLang="ja-JP" sz="11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1100" dirty="0" smtClean="0"/>
              <a:t>4101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3225"/>
            <a:ext cx="9144002" cy="51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97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rgbClr val="FF0000"/>
                </a:solidFill>
              </a:rPr>
              <a:t>開催中</a:t>
            </a:r>
            <a:endParaRPr lang="en-US" altLang="ja-JP" sz="11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1100" dirty="0" smtClean="0"/>
              <a:t>4102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3225"/>
            <a:ext cx="9144002" cy="51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53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rgbClr val="FF0000"/>
                </a:solidFill>
              </a:rPr>
              <a:t>終了</a:t>
            </a:r>
            <a:endParaRPr lang="en-US" altLang="ja-JP" sz="11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1100" dirty="0" smtClean="0"/>
              <a:t>4103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3225"/>
            <a:ext cx="9144002" cy="51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6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847859"/>
            <a:ext cx="9163052" cy="516228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0"/>
            <a:ext cx="1952625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クエスト選択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400</a:t>
            </a:r>
            <a:r>
              <a:rPr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091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847859"/>
            <a:ext cx="9163052" cy="516228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0"/>
            <a:ext cx="1952625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ストーリークエスト</a:t>
            </a:r>
            <a:r>
              <a:rPr lang="en-US" altLang="ja-JP" dirty="0" smtClean="0"/>
              <a:t>4002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35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1952625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ストーリー選択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4002_1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3225"/>
            <a:ext cx="9144002" cy="51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7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1" y="0"/>
            <a:ext cx="1952625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ストーリーフレ選択</a:t>
            </a:r>
            <a:r>
              <a:rPr lang="en-US" altLang="ja-JP" dirty="0" smtClean="0"/>
              <a:t>4002_2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3225"/>
            <a:ext cx="9144002" cy="51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1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3225"/>
            <a:ext cx="9144002" cy="515155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-1" y="0"/>
            <a:ext cx="1690690" cy="45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ストーリー出撃確認</a:t>
            </a:r>
            <a:endParaRPr kumimoji="1" lang="en-US" altLang="ja-JP" sz="1400" dirty="0" smtClean="0"/>
          </a:p>
          <a:p>
            <a:pPr algn="ctr"/>
            <a:r>
              <a:rPr lang="en-US" altLang="ja-JP" sz="1400" dirty="0" smtClean="0"/>
              <a:t>4202</a:t>
            </a:r>
          </a:p>
        </p:txBody>
      </p:sp>
    </p:spTree>
    <p:extLst>
      <p:ext uri="{BB962C8B-B14F-4D97-AF65-F5344CB8AC3E}">
        <p14:creationId xmlns:p14="http://schemas.microsoft.com/office/powerpoint/2010/main" val="336037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3225"/>
            <a:ext cx="9144002" cy="515155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イベントクエスト</a:t>
            </a:r>
            <a:endParaRPr kumimoji="1" lang="en-US" altLang="ja-JP" sz="1100" dirty="0" smtClean="0"/>
          </a:p>
          <a:p>
            <a:pPr algn="ctr"/>
            <a:r>
              <a:rPr lang="en-US" altLang="ja-JP" sz="1100" dirty="0" smtClean="0"/>
              <a:t>4003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95807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イベント</a:t>
            </a:r>
            <a:r>
              <a:rPr kumimoji="1" lang="ja-JP" altLang="en-US" sz="1100" dirty="0" smtClean="0"/>
              <a:t>難易度選択</a:t>
            </a:r>
            <a:endParaRPr kumimoji="1" lang="en-US" altLang="ja-JP" sz="1100" dirty="0" smtClean="0"/>
          </a:p>
          <a:p>
            <a:pPr algn="ctr"/>
            <a:r>
              <a:rPr lang="en-US" altLang="ja-JP" sz="1100" dirty="0" smtClean="0"/>
              <a:t>4004</a:t>
            </a:r>
            <a:endParaRPr kumimoji="1" lang="ja-JP" altLang="en-US" sz="11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3225"/>
            <a:ext cx="9144002" cy="51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3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3225"/>
            <a:ext cx="9144002" cy="515155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-1" y="0"/>
            <a:ext cx="1362745" cy="365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イベントフレ選択</a:t>
            </a:r>
            <a:r>
              <a:rPr lang="en-US" altLang="ja-JP" sz="1100" dirty="0" smtClean="0"/>
              <a:t>4004_</a:t>
            </a:r>
            <a:r>
              <a:rPr lang="en-US" altLang="ja-JP" sz="1100" dirty="0"/>
              <a:t>1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95716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117</Words>
  <Application>Microsoft Office PowerPoint</Application>
  <PresentationFormat>画面に合わせる (4:3)</PresentationFormat>
  <Paragraphs>65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村野　龍司</dc:creator>
  <cp:lastModifiedBy>村野　龍司</cp:lastModifiedBy>
  <cp:revision>19</cp:revision>
  <dcterms:created xsi:type="dcterms:W3CDTF">2015-07-17T07:18:54Z</dcterms:created>
  <dcterms:modified xsi:type="dcterms:W3CDTF">2015-07-21T02:58:39Z</dcterms:modified>
</cp:coreProperties>
</file>